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2" r:id="rId19"/>
    <p:sldId id="271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7" autoAdjust="0"/>
    <p:restoredTop sz="89958"/>
  </p:normalViewPr>
  <p:slideViewPr>
    <p:cSldViewPr snapToGrid="0" snapToObjects="1">
      <p:cViewPr>
        <p:scale>
          <a:sx n="122" d="100"/>
          <a:sy n="122" d="100"/>
        </p:scale>
        <p:origin x="16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6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F3B3FD-24A2-B245-B2D1-4054CB0B4D7C}"/>
              </a:ext>
            </a:extLst>
          </p:cNvPr>
          <p:cNvCxnSpPr>
            <a:cxnSpLocks/>
          </p:cNvCxnSpPr>
          <p:nvPr/>
        </p:nvCxnSpPr>
        <p:spPr>
          <a:xfrm flipV="1">
            <a:off x="10417615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3041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46311464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47822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23DAB-912B-B447-9C5B-5D2EA7B1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AF6D96-5757-A344-8E45-D9EF8A22A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1268118" y="1127718"/>
            <a:ext cx="3165661" cy="24817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A115D9-51C2-B443-8825-484E4B228A2E}"/>
              </a:ext>
            </a:extLst>
          </p:cNvPr>
          <p:cNvSpPr txBox="1"/>
          <p:nvPr/>
        </p:nvSpPr>
        <p:spPr>
          <a:xfrm>
            <a:off x="1268119" y="8267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EF694-2EEE-0C41-A8C3-AF54F3A6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928895" y="1122108"/>
            <a:ext cx="3165661" cy="24817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575600-C7B7-9F4D-8AF0-2499155C6CB8}"/>
              </a:ext>
            </a:extLst>
          </p:cNvPr>
          <p:cNvSpPr txBox="1"/>
          <p:nvPr/>
        </p:nvSpPr>
        <p:spPr>
          <a:xfrm>
            <a:off x="4812433" y="786085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D65C13-D89E-1A43-A227-E204AF7FC675}"/>
              </a:ext>
            </a:extLst>
          </p:cNvPr>
          <p:cNvSpPr txBox="1"/>
          <p:nvPr/>
        </p:nvSpPr>
        <p:spPr>
          <a:xfrm>
            <a:off x="8366389" y="7804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908CC0-8E1B-8C4F-A3B3-B0F8644FE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9139" r="8951" b="4037"/>
          <a:stretch/>
        </p:blipFill>
        <p:spPr>
          <a:xfrm>
            <a:off x="1161907" y="3609509"/>
            <a:ext cx="3311890" cy="2519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6E7AFC-9400-9147-9AD3-78BF291C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11774" r="10415" b="4143"/>
          <a:stretch/>
        </p:blipFill>
        <p:spPr>
          <a:xfrm>
            <a:off x="4902464" y="3655829"/>
            <a:ext cx="3178280" cy="2446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913814-B64E-B745-B14C-2C589F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t="10579" r="9387" b="4426"/>
          <a:stretch/>
        </p:blipFill>
        <p:spPr>
          <a:xfrm>
            <a:off x="8326371" y="3603900"/>
            <a:ext cx="3321934" cy="24914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973199-5050-BE4B-86B3-0EE70A317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2" t="11495" r="10582" b="6016"/>
          <a:stretch/>
        </p:blipFill>
        <p:spPr>
          <a:xfrm>
            <a:off x="8444525" y="1148328"/>
            <a:ext cx="3165661" cy="24293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009178-E884-8B47-B8DD-1CD2725B67AC}"/>
              </a:ext>
            </a:extLst>
          </p:cNvPr>
          <p:cNvSpPr txBox="1"/>
          <p:nvPr/>
        </p:nvSpPr>
        <p:spPr>
          <a:xfrm>
            <a:off x="50658" y="2146278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PCA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4414FB-6D1C-B546-BEBB-974AE709292D}"/>
              </a:ext>
            </a:extLst>
          </p:cNvPr>
          <p:cNvSpPr txBox="1"/>
          <p:nvPr/>
        </p:nvSpPr>
        <p:spPr>
          <a:xfrm>
            <a:off x="50658" y="4678809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TSNE</a:t>
            </a:r>
          </a:p>
        </p:txBody>
      </p:sp>
    </p:spTree>
    <p:extLst>
      <p:ext uri="{BB962C8B-B14F-4D97-AF65-F5344CB8AC3E}">
        <p14:creationId xmlns:p14="http://schemas.microsoft.com/office/powerpoint/2010/main" val="271689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CBDCA-518D-1D4F-A9ED-144AA303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4F38A6B6-AD9A-E243-A486-9B6368A1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599" y="949271"/>
            <a:ext cx="4415220" cy="2479729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E0720888-8651-D14B-95A2-575B047E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90" y="954885"/>
            <a:ext cx="4415220" cy="2479728"/>
          </a:xfrm>
          <a:prstGeom prst="rect">
            <a:avLst/>
          </a:prstGeom>
          <a:ln>
            <a:noFill/>
          </a:ln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04DCA8D9-E4E1-B749-AAF9-5CC5B94E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89" y="3644924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C252F-6E9C-DA41-9A04-08F9708D8477}"/>
              </a:ext>
            </a:extLst>
          </p:cNvPr>
          <p:cNvSpPr txBox="1"/>
          <p:nvPr/>
        </p:nvSpPr>
        <p:spPr>
          <a:xfrm>
            <a:off x="1491386" y="81022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8; Latent Space 50%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EC53AB2B-1AFA-6641-9015-0074A37A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600" y="3631103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44A6FAD-7145-8741-9513-134EE272402F}"/>
              </a:ext>
            </a:extLst>
          </p:cNvPr>
          <p:cNvSpPr txBox="1"/>
          <p:nvPr/>
        </p:nvSpPr>
        <p:spPr>
          <a:xfrm>
            <a:off x="6473391" y="753289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16; Latent Space 50%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761180-0582-824F-BC89-6429E5AACFD2}"/>
              </a:ext>
            </a:extLst>
          </p:cNvPr>
          <p:cNvSpPr txBox="1"/>
          <p:nvPr/>
        </p:nvSpPr>
        <p:spPr>
          <a:xfrm>
            <a:off x="1491383" y="3440770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32; Latent Space 50%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005817-8B31-1B40-B951-9CAE72A952DC}"/>
              </a:ext>
            </a:extLst>
          </p:cNvPr>
          <p:cNvSpPr txBox="1"/>
          <p:nvPr/>
        </p:nvSpPr>
        <p:spPr>
          <a:xfrm>
            <a:off x="6473390" y="343205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64; Latent Space 50%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6AED97D-7846-6240-B30D-4D3898DA2921}"/>
              </a:ext>
            </a:extLst>
          </p:cNvPr>
          <p:cNvCxnSpPr>
            <a:cxnSpLocks/>
          </p:cNvCxnSpPr>
          <p:nvPr/>
        </p:nvCxnSpPr>
        <p:spPr>
          <a:xfrm flipV="1">
            <a:off x="9401411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C5EA447-8986-D44B-9E67-44EA46303408}"/>
              </a:ext>
            </a:extLst>
          </p:cNvPr>
          <p:cNvCxnSpPr>
            <a:cxnSpLocks/>
          </p:cNvCxnSpPr>
          <p:nvPr/>
        </p:nvCxnSpPr>
        <p:spPr>
          <a:xfrm flipV="1">
            <a:off x="9397336" y="3820120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16BE379-707C-FA42-B9AC-2F1FC7916A3C}"/>
              </a:ext>
            </a:extLst>
          </p:cNvPr>
          <p:cNvCxnSpPr>
            <a:cxnSpLocks/>
          </p:cNvCxnSpPr>
          <p:nvPr/>
        </p:nvCxnSpPr>
        <p:spPr>
          <a:xfrm flipV="1">
            <a:off x="4462784" y="3838084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397682-0833-8B4B-BE5D-ED483D753428}"/>
              </a:ext>
            </a:extLst>
          </p:cNvPr>
          <p:cNvCxnSpPr>
            <a:cxnSpLocks/>
          </p:cNvCxnSpPr>
          <p:nvPr/>
        </p:nvCxnSpPr>
        <p:spPr>
          <a:xfrm flipV="1">
            <a:off x="4459445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5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769BF-C20D-3B4C-89C7-76090C6F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Idea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B1E531-6139-B246-B90A-2C34AA6F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477" y="836831"/>
            <a:ext cx="3978191" cy="213005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90FF9B5-132B-E845-82B8-7EA92E5F4C0E}"/>
              </a:ext>
            </a:extLst>
          </p:cNvPr>
          <p:cNvGrpSpPr/>
          <p:nvPr/>
        </p:nvGrpSpPr>
        <p:grpSpPr>
          <a:xfrm>
            <a:off x="873924" y="884177"/>
            <a:ext cx="3718979" cy="1991268"/>
            <a:chOff x="6742569" y="2384785"/>
            <a:chExt cx="4433207" cy="290022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F0450A4-F6AF-174D-AB16-90E820D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2569" y="2384785"/>
              <a:ext cx="4433207" cy="2900229"/>
            </a:xfrm>
            <a:prstGeom prst="rect">
              <a:avLst/>
            </a:prstGeom>
          </p:spPr>
        </p:pic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33D4DDA-FADC-3949-B25A-0915CBAD1F0A}"/>
                </a:ext>
              </a:extLst>
            </p:cNvPr>
            <p:cNvSpPr/>
            <p:nvPr/>
          </p:nvSpPr>
          <p:spPr>
            <a:xfrm>
              <a:off x="7128609" y="3978992"/>
              <a:ext cx="387007" cy="993842"/>
            </a:xfrm>
            <a:prstGeom prst="donut">
              <a:avLst>
                <a:gd name="adj" fmla="val 32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FFDE82C-1196-AF44-9930-8DF65A52445C}"/>
              </a:ext>
            </a:extLst>
          </p:cNvPr>
          <p:cNvSpPr txBox="1"/>
          <p:nvPr/>
        </p:nvSpPr>
        <p:spPr>
          <a:xfrm>
            <a:off x="645640" y="2842810"/>
            <a:ext cx="4301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Determine ground truth changepoint time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D16ADD-1072-7141-9846-E7F1AA02D841}"/>
              </a:ext>
            </a:extLst>
          </p:cNvPr>
          <p:cNvSpPr txBox="1"/>
          <p:nvPr/>
        </p:nvSpPr>
        <p:spPr>
          <a:xfrm>
            <a:off x="6521030" y="2864716"/>
            <a:ext cx="37150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metric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DF762B1-FBE0-9E4C-8291-03089AC3572B}"/>
              </a:ext>
            </a:extLst>
          </p:cNvPr>
          <p:cNvSpPr txBox="1"/>
          <p:nvPr/>
        </p:nvSpPr>
        <p:spPr>
          <a:xfrm>
            <a:off x="5951695" y="3726922"/>
            <a:ext cx="3625024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Evaluate metric based on separability using a threshold with AUC-ROC curve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compare all methods based on AUC score </a:t>
            </a:r>
          </a:p>
        </p:txBody>
      </p:sp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D34D4-D429-5C4C-9CFA-D010EB59E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7" y="3545217"/>
            <a:ext cx="4589698" cy="2577721"/>
          </a:xfrm>
          <a:prstGeom prst="rect">
            <a:avLst/>
          </a:prstGeom>
        </p:spPr>
      </p:pic>
      <p:sp>
        <p:nvSpPr>
          <p:cNvPr id="39" name="Bogen 38">
            <a:extLst>
              <a:ext uri="{FF2B5EF4-FFF2-40B4-BE49-F238E27FC236}">
                <a16:creationId xmlns:a16="http://schemas.microsoft.com/office/drawing/2014/main" id="{51BA380B-4F68-DA4C-96CE-21C5C5D14C32}"/>
              </a:ext>
            </a:extLst>
          </p:cNvPr>
          <p:cNvSpPr/>
          <p:nvPr/>
        </p:nvSpPr>
        <p:spPr>
          <a:xfrm flipV="1">
            <a:off x="1726564" y="3850299"/>
            <a:ext cx="4111626" cy="2334490"/>
          </a:xfrm>
          <a:prstGeom prst="arc">
            <a:avLst>
              <a:gd name="adj1" fmla="val 5422735"/>
              <a:gd name="adj2" fmla="val 10733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7ED6FB6-DEB1-D34B-BEC4-12CB8A9C8175}"/>
              </a:ext>
            </a:extLst>
          </p:cNvPr>
          <p:cNvCxnSpPr>
            <a:cxnSpLocks/>
          </p:cNvCxnSpPr>
          <p:nvPr/>
        </p:nvCxnSpPr>
        <p:spPr>
          <a:xfrm flipV="1">
            <a:off x="3771265" y="3850299"/>
            <a:ext cx="2009775" cy="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7174221-388D-FD40-A598-4E725F18DD4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96330" y="3184442"/>
            <a:ext cx="0" cy="18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5668EA42-130D-D843-826D-A68FF0FAE66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378572" y="3206348"/>
            <a:ext cx="0" cy="15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224ABC1-0CC6-E442-AD06-3F1D482B4B60}"/>
              </a:ext>
            </a:extLst>
          </p:cNvPr>
          <p:cNvCxnSpPr/>
          <p:nvPr/>
        </p:nvCxnSpPr>
        <p:spPr>
          <a:xfrm>
            <a:off x="2796330" y="3366147"/>
            <a:ext cx="559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1E3B2DD8-7B3F-0D47-BE63-5D19A30E3306}"/>
              </a:ext>
            </a:extLst>
          </p:cNvPr>
          <p:cNvCxnSpPr/>
          <p:nvPr/>
        </p:nvCxnSpPr>
        <p:spPr>
          <a:xfrm>
            <a:off x="5665914" y="3366147"/>
            <a:ext cx="0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6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0B2196E-D327-BC45-850F-E6ACE5DD1D66}"/>
              </a:ext>
            </a:extLst>
          </p:cNvPr>
          <p:cNvCxnSpPr>
            <a:cxnSpLocks/>
          </p:cNvCxnSpPr>
          <p:nvPr/>
        </p:nvCxnSpPr>
        <p:spPr>
          <a:xfrm flipV="1">
            <a:off x="4864326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826260-D426-2A49-BAC0-4DE7B78354DE}"/>
              </a:ext>
            </a:extLst>
          </p:cNvPr>
          <p:cNvCxnSpPr>
            <a:cxnSpLocks/>
          </p:cNvCxnSpPr>
          <p:nvPr/>
        </p:nvCxnSpPr>
        <p:spPr>
          <a:xfrm flipV="1">
            <a:off x="1068886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1245</Words>
  <Application>Microsoft Macintosh PowerPoint</Application>
  <PresentationFormat>Breitbild</PresentationFormat>
  <Paragraphs>286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Open Sans</vt:lpstr>
      <vt:lpstr>Cambria Math</vt:lpstr>
      <vt:lpstr>Calibri</vt:lpstr>
      <vt:lpstr>Arial</vt:lpstr>
      <vt:lpstr>Symbol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Main Idea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Results - Latent Spaces </vt:lpstr>
      <vt:lpstr>Autoencoder - Reduced Model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185</cp:revision>
  <cp:lastPrinted>2018-12-16T19:00:54Z</cp:lastPrinted>
  <dcterms:created xsi:type="dcterms:W3CDTF">2018-12-08T15:38:09Z</dcterms:created>
  <dcterms:modified xsi:type="dcterms:W3CDTF">2020-03-12T21:11:22Z</dcterms:modified>
</cp:coreProperties>
</file>